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Path - Navigate to the folder within which you will save your project</a:t>
            </a:r>
          </a:p>
          <a:p>
            <a:r>
              <a:rPr lang="en-GB" dirty="0">
                <a:solidFill>
                  <a:schemeClr val="bg1"/>
                </a:solidFill>
              </a:rPr>
              <a:t>Create Folder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Project Path - Navigate to the folder within which you will save your project</a:t>
            </a:r>
          </a:p>
          <a:p>
            <a:r>
              <a:rPr lang="en-GB" dirty="0">
                <a:solidFill>
                  <a:schemeClr val="bg1"/>
                </a:solidFill>
              </a:rPr>
              <a:t>Create Folder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objects. They are all Scene,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9262C-27DC-E594-BF53-74D4CB80B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412B-E7B1-AAEF-51A9-7A648BA6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2D6AA-2E73-27CC-B883-4A9AA05F4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1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167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Stenson, Lycia</cp:lastModifiedBy>
  <cp:revision>30</cp:revision>
  <dcterms:created xsi:type="dcterms:W3CDTF">2023-10-30T20:10:15Z</dcterms:created>
  <dcterms:modified xsi:type="dcterms:W3CDTF">2023-10-31T16:38:53Z</dcterms:modified>
</cp:coreProperties>
</file>